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701098" y="188595"/>
            <a:ext cx="427418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5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Курская битва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8645" y="-441960"/>
            <a:ext cx="10321925" cy="7741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/>
              <a:t/>
            </a:r>
            <a:br>
              <a:rPr lang="ru-RU" altLang="en-US"/>
            </a:br>
            <a:r>
              <a:rPr lang="ru-RU" altLang="en-US"/>
              <a:t/>
            </a:r>
            <a:br>
              <a:rPr lang="ru-RU" altLang="en-US"/>
            </a:br>
            <a:r>
              <a:rPr lang="ru-RU" altLang="en-US"/>
              <a:t/>
            </a:r>
            <a:br>
              <a:rPr lang="ru-RU" altLang="en-US"/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>Вопрос 9. Какой город освободили 5 августа 1943г.</a:t>
            </a:r>
            <a:r>
              <a:rPr lang="ru-RU" altLang="en-US" sz="3200" b="1" u="sng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u="sng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5625" y="1417955"/>
            <a:ext cx="3409950" cy="497586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9740000">
            <a:off x="3578225" y="2259330"/>
            <a:ext cx="5178425" cy="329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1700808"/>
            <a:ext cx="79629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Вопрос 10. Что впервые прозвучало в СССР в честь победы в </a:t>
            </a:r>
            <a:r>
              <a:rPr lang="ru-RU" altLang="en-US" sz="3200" b="1" dirty="0" err="1">
                <a:latin typeface="Microsoft YaHei" panose="020B0503020204020204" charset="-122"/>
                <a:ea typeface="Microsoft YaHei" panose="020B0503020204020204" charset="-122"/>
              </a:rPr>
              <a:t>битае</a:t>
            </a: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 под Курском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" y="2130425"/>
            <a:ext cx="8507730" cy="425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67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en-US"/>
              <a:t>Спасибо за участие в 5 этапе конкурса. </a:t>
            </a:r>
            <a:br>
              <a:rPr lang="ru-RU" altLang="en-US"/>
            </a:br>
            <a:r>
              <a:rPr lang="ru-RU" altLang="en-US"/>
              <a:t>Желаем победы!!!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altLang="en-US" b="1" dirty="0">
                <a:solidFill>
                  <a:schemeClr val="tx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Вопрос 1. Когда произошло самое крупное в истории танковое сражение </a:t>
            </a:r>
            <a:endParaRPr lang="ru-RU" altLang="en-US" b="1" u="sng" dirty="0">
              <a:solidFill>
                <a:schemeClr val="tx1">
                  <a:lumMod val="7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marL="0" indent="0">
              <a:buNone/>
            </a:pPr>
            <a:endParaRPr lang="ru-RU" altLang="en-US" b="1" dirty="0">
              <a:solidFill>
                <a:schemeClr val="accent4">
                  <a:lumMod val="50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505" y="1833880"/>
            <a:ext cx="6858000" cy="4540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1124744"/>
            <a:ext cx="790416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2800" b="1" dirty="0"/>
              <a:t>Вопрос </a:t>
            </a:r>
            <a:r>
              <a:rPr lang="ru-RU" altLang="en-US" sz="2800" b="1" dirty="0">
                <a:latin typeface="Microsoft YaHei" panose="020B0503020204020204" charset="-122"/>
                <a:ea typeface="Microsoft YaHei" panose="020B0503020204020204" charset="-122"/>
              </a:rPr>
              <a:t>2</a:t>
            </a:r>
            <a:r>
              <a:rPr lang="ru-RU" altLang="en-US" sz="2800" b="1" u="sng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2800" b="1" u="sng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После победы в какой битве стратегическая инициатива перешла в руки Красной армии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" y="2251075"/>
            <a:ext cx="4607560" cy="45046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9885" y="2877820"/>
            <a:ext cx="489458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Вопрос 3. 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Название военной операции немецких войск под Курском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7344816" cy="459898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39552" y="2348880"/>
            <a:ext cx="8229600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Вопрос 4. 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Сколько бронетанковых дивизий сосредоточил Гитлер                       под Курском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8750" y="2492896"/>
            <a:ext cx="8985250" cy="3963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Вопрос  5. 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Кто был назначен                           Сталиным для руководство операцией по отражению немцев под Курском</a:t>
            </a:r>
          </a:p>
        </p:txBody>
      </p:sp>
      <p:pic>
        <p:nvPicPr>
          <p:cNvPr id="9" name="Замещающее содержимое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66862"/>
            <a:ext cx="4038600" cy="2884714"/>
          </a:xfrm>
          <a:prstGeom prst="rect">
            <a:avLst/>
          </a:prstGeom>
        </p:spPr>
      </p:pic>
      <p:pic>
        <p:nvPicPr>
          <p:cNvPr id="10" name="Замещающее содержимое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89070" y="1646238"/>
            <a:ext cx="3156859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77281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Вопрос 6. 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Советские </a:t>
            </a:r>
            <a:r>
              <a:rPr lang="ru-RU" altLang="en-US" sz="3200" b="1" dirty="0" err="1">
                <a:latin typeface="Microsoft YaHei" panose="020B0503020204020204" charset="-122"/>
                <a:ea typeface="Microsoft YaHei" panose="020B0503020204020204" charset="-122"/>
              </a:rPr>
              <a:t>маршалы,командующие</a:t>
            </a: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 фронтами в битве под Курском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8" name="Замещающее содержимое 7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9875" y="1821815"/>
            <a:ext cx="3206115" cy="452628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75990" y="1821815"/>
            <a:ext cx="3098165" cy="45262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5075" y="1821815"/>
            <a:ext cx="2891790" cy="4526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Вопрос 7  Какого числа началось самое крупное танковое сражение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4041" y="1484784"/>
            <a:ext cx="4824034" cy="344440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0865" y="3933056"/>
            <a:ext cx="4337590" cy="286779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3830" y="1417955"/>
            <a:ext cx="3604260" cy="2703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908720"/>
            <a:ext cx="782637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Вопрос 8. Название операции контрнаступления советских войск под Курском</a:t>
            </a:r>
            <a: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615" y="2120900"/>
            <a:ext cx="4738370" cy="443992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280" y="1470025"/>
            <a:ext cx="2963545" cy="5090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9</TotalTime>
  <Words>21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Литейная</vt:lpstr>
      <vt:lpstr>Слайд 1</vt:lpstr>
      <vt:lpstr>Слайд 2</vt:lpstr>
      <vt:lpstr>  Вопрос 2 После победы в какой битве стратегическая инициатива перешла в руки Красной армии </vt:lpstr>
      <vt:lpstr>  Вопрос 3.  Название военной операции немецких войск под Курском  </vt:lpstr>
      <vt:lpstr>   Вопрос 4.  Сколько бронетанковых дивизий сосредоточил Гитлер                       под Курском   </vt:lpstr>
      <vt:lpstr> Вопрос  5.  Кто был назначен                           Сталиным для руководство операцией по отражению немцев под Курском</vt:lpstr>
      <vt:lpstr>   Вопрос 6.  Советские маршалы,командующие фронтами в битве под Курском    </vt:lpstr>
      <vt:lpstr> Вопрос 7  Какого числа началось самое крупное танковое сражение </vt:lpstr>
      <vt:lpstr>  Вопрос 8. Название операции контрнаступления советских войск под Курском </vt:lpstr>
      <vt:lpstr>   Вопрос 9. Какой город освободили 5 августа 1943г.    </vt:lpstr>
      <vt:lpstr>  Вопрос 10. Что впервые прозвучало в СССР в честь победы в битае под Курском   </vt:lpstr>
      <vt:lpstr>Спасибо за участие в 5 этапе конкурса.  Желаем победы!!!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Непомнящий</dc:creator>
  <cp:lastModifiedBy>Андрей</cp:lastModifiedBy>
  <cp:revision>61</cp:revision>
  <dcterms:created xsi:type="dcterms:W3CDTF">2020-04-12T04:34:00Z</dcterms:created>
  <dcterms:modified xsi:type="dcterms:W3CDTF">2020-05-05T15:10:59Z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