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yIoLtq9DQM&amp;list=PLF_yjtSdxjl1Xt3V_HkiHXtZuTbKC2Hy7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3.goodfon.ru/original/1600x1200/3/b0/fotografiya-stena-znam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КОНКУРС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МЫ ЗНАЕМ МЫ ПОМНИМ, МЫ ГОРДИМСЯ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892480" cy="595315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общежитии стартует конкурс 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«Мы знаем,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      мы помним,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                   мы гордимся»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Цель конкурса: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сохранить память о Великой Отечественной войне и главное о людях, благодаря которым, наша страна победила фашизм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78288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Суть конкурса.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Мы предлагаем вам посмотреть несколько документальных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фильмов из цикла «Неизвестная война»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посвященных победе Советского народа в Великой Отечественной войне и ответить на вопросы к фильмам.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Ответы предлагаем присылать в группу в ВК в  формате документа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Microsoft Office Word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Всего этапов конкурса - 20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Победителей ждут призы. 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/>
          <a:lstStyle/>
          <a:p>
            <a:r>
              <a:rPr lang="ru-RU" u="sng" dirty="0" smtClean="0">
                <a:hlinkClick r:id="rId2"/>
              </a:rPr>
              <a:t>https://www.youtube.com/watch?v=iyIoLtq9DQM&amp;list=PLF_yjtSdxjl1Xt3V_HkiHXtZuTbKC2Hy7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ссылка на </a:t>
            </a:r>
            <a:r>
              <a:rPr lang="ru-RU" dirty="0" smtClean="0"/>
              <a:t>фильм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6953" y="2967335"/>
            <a:ext cx="6930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ЖЕЛАЕМ УДАЧИ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63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Слайд 1</vt:lpstr>
      <vt:lpstr>КОНКУРС</vt:lpstr>
      <vt:lpstr>Слайд 3</vt:lpstr>
      <vt:lpstr>Суть конкурса.  Мы предлагаем вам посмотреть несколько документальных фильмов из цикла «Неизвестная война» посвященных победе Советского народа в Великой Отечественной войне и ответить на вопросы к фильмам. </vt:lpstr>
      <vt:lpstr>Ответы предлагаем присылать в группу в ВК в  формате документа   Microsoft Office Word. Всего этапов конкурса - 20  Победителей ждут призы.  </vt:lpstr>
      <vt:lpstr>https://www.youtube.com/watch?v=iyIoLtq9DQM&amp;list=PLF_yjtSdxjl1Xt3V_HkiHXtZuTbKC2Hy7   ссылка на фильм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6</cp:revision>
  <dcterms:created xsi:type="dcterms:W3CDTF">2020-04-06T13:07:33Z</dcterms:created>
  <dcterms:modified xsi:type="dcterms:W3CDTF">2020-04-07T06:53:03Z</dcterms:modified>
</cp:coreProperties>
</file>