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445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iyIoLtq9DQM&amp;list=PLF_yjtSdxjl1Xt3V_HkiHXtZuTbKC2Hy7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1.infourok.ru/uploads/ex/050b/0000a14a-7fbf1155/im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Arial Black" pitchFamily="34" charset="0"/>
              </a:rPr>
              <a:t/>
            </a:r>
            <a:br>
              <a:rPr lang="ru-RU" dirty="0" smtClean="0">
                <a:latin typeface="Arial Black" pitchFamily="34" charset="0"/>
              </a:rPr>
            </a:br>
            <a:r>
              <a:rPr lang="ru-RU" dirty="0" smtClean="0">
                <a:latin typeface="Arial Black" pitchFamily="34" charset="0"/>
              </a:rPr>
              <a:t/>
            </a:r>
            <a:br>
              <a:rPr lang="ru-RU" dirty="0" smtClean="0">
                <a:latin typeface="Arial Black" pitchFamily="34" charset="0"/>
              </a:rPr>
            </a:br>
            <a:r>
              <a:rPr lang="ru-RU" dirty="0" smtClean="0">
                <a:latin typeface="Arial Black" pitchFamily="34" charset="0"/>
              </a:rPr>
              <a:t/>
            </a:r>
            <a:br>
              <a:rPr lang="ru-RU" dirty="0" smtClean="0">
                <a:latin typeface="Arial Black" pitchFamily="34" charset="0"/>
              </a:rPr>
            </a:br>
            <a:r>
              <a:rPr lang="ru-RU" dirty="0" smtClean="0">
                <a:latin typeface="Arial Black" pitchFamily="34" charset="0"/>
              </a:rPr>
              <a:t/>
            </a:r>
            <a:br>
              <a:rPr lang="ru-RU" dirty="0" smtClean="0">
                <a:latin typeface="Arial Black" pitchFamily="34" charset="0"/>
              </a:rPr>
            </a:b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Вопрос 8 </a:t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</a:b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Каковы были соотношения сил защитников Брестской крепости  и атаковавших их войск немецкой Германии?</a:t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</a:b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/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</a:b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/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</a:br>
            <a:endParaRPr lang="ru-RU" dirty="0">
              <a:solidFill>
                <a:schemeClr val="accent2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34818" name="Picture 2" descr="https://im0-tub-ru.yandex.net/i?id=fa65ab3e7f71f2c5fe5cf8dc7e6e1fb6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645024"/>
            <a:ext cx="4572000" cy="2647951"/>
          </a:xfrm>
          <a:prstGeom prst="rect">
            <a:avLst/>
          </a:prstGeom>
          <a:noFill/>
        </p:spPr>
      </p:pic>
      <p:pic>
        <p:nvPicPr>
          <p:cNvPr id="34820" name="Picture 4" descr="https://avatars.mds.yandex.net/get-pdb/2491787/599679fc-56d7-4125-a12b-fba92ec982a4/s1200?webp=fals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4077072"/>
            <a:ext cx="3632461" cy="20058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/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</a:b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/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</a:b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Вопрос 9 </a:t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</a:b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Первое немецкое отступление в ходе 2 мировой войны произошло?</a:t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</a:b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/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</a:br>
            <a:endParaRPr lang="ru-RU" dirty="0">
              <a:solidFill>
                <a:schemeClr val="accent2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35842" name="Picture 2" descr="https://pbs.twimg.com/media/EPvxIUUXsAAd0-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924944"/>
            <a:ext cx="6928644" cy="36874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latin typeface="Arial Black" pitchFamily="34" charset="0"/>
              </a:rPr>
              <a:t>Вот ты и ответил на вопросы </a:t>
            </a:r>
            <a:br>
              <a:rPr lang="ru-RU" dirty="0" smtClean="0">
                <a:latin typeface="Arial Black" pitchFamily="34" charset="0"/>
              </a:rPr>
            </a:br>
            <a:r>
              <a:rPr lang="ru-RU" dirty="0" smtClean="0">
                <a:latin typeface="Arial Black" pitchFamily="34" charset="0"/>
              </a:rPr>
              <a:t>1 Этапа нашего конкурса. </a:t>
            </a:r>
            <a:br>
              <a:rPr lang="ru-RU" dirty="0" smtClean="0">
                <a:latin typeface="Arial Black" pitchFamily="34" charset="0"/>
              </a:rPr>
            </a:br>
            <a:r>
              <a:rPr lang="ru-RU" dirty="0" smtClean="0">
                <a:latin typeface="Arial Black" pitchFamily="34" charset="0"/>
              </a:rPr>
              <a:t/>
            </a:r>
            <a:br>
              <a:rPr lang="ru-RU" dirty="0" smtClean="0">
                <a:latin typeface="Arial Black" pitchFamily="34" charset="0"/>
              </a:rPr>
            </a:br>
            <a:r>
              <a:rPr lang="ru-RU" dirty="0" smtClean="0">
                <a:latin typeface="Arial Black" pitchFamily="34" charset="0"/>
              </a:rPr>
              <a:t>Впереди тебя ждут не менее интересные и поучительные фильмы.</a:t>
            </a:r>
            <a:br>
              <a:rPr lang="ru-RU" dirty="0" smtClean="0">
                <a:latin typeface="Arial Black" pitchFamily="34" charset="0"/>
              </a:rPr>
            </a:br>
            <a:r>
              <a:rPr lang="ru-RU" dirty="0" smtClean="0">
                <a:latin typeface="Arial Black" pitchFamily="34" charset="0"/>
              </a:rPr>
              <a:t/>
            </a:r>
            <a:br>
              <a:rPr lang="ru-RU" dirty="0" smtClean="0">
                <a:latin typeface="Arial Black" pitchFamily="34" charset="0"/>
              </a:rPr>
            </a:br>
            <a:r>
              <a:rPr lang="ru-RU" dirty="0" smtClean="0">
                <a:latin typeface="Arial Black" pitchFamily="34" charset="0"/>
              </a:rPr>
              <a:t>Удачи. </a:t>
            </a:r>
            <a:br>
              <a:rPr lang="ru-RU" dirty="0" smtClean="0">
                <a:latin typeface="Arial Black" pitchFamily="34" charset="0"/>
              </a:rPr>
            </a:br>
            <a:r>
              <a:rPr lang="ru-RU" dirty="0" smtClean="0">
                <a:latin typeface="Arial Black" pitchFamily="34" charset="0"/>
              </a:rPr>
              <a:t/>
            </a:r>
            <a:br>
              <a:rPr lang="ru-RU" dirty="0" smtClean="0">
                <a:latin typeface="Arial Black" pitchFamily="34" charset="0"/>
              </a:rPr>
            </a:br>
            <a:r>
              <a:rPr lang="ru-RU" dirty="0" smtClean="0">
                <a:latin typeface="Arial Black" pitchFamily="34" charset="0"/>
              </a:rPr>
              <a:t/>
            </a:r>
            <a:br>
              <a:rPr lang="ru-RU" dirty="0" smtClean="0">
                <a:latin typeface="Arial Black" pitchFamily="34" charset="0"/>
              </a:rPr>
            </a:br>
            <a:r>
              <a:rPr lang="ru-RU" dirty="0" smtClean="0">
                <a:latin typeface="Arial Black" pitchFamily="34" charset="0"/>
              </a:rPr>
              <a:t/>
            </a:r>
            <a:br>
              <a:rPr lang="ru-RU" dirty="0" smtClean="0">
                <a:latin typeface="Arial Black" pitchFamily="34" charset="0"/>
              </a:rPr>
            </a:br>
            <a:r>
              <a:rPr lang="ru-RU" dirty="0" smtClean="0">
                <a:latin typeface="Arial Black" pitchFamily="34" charset="0"/>
              </a:rPr>
              <a:t/>
            </a:r>
            <a:br>
              <a:rPr lang="ru-RU" dirty="0" smtClean="0">
                <a:latin typeface="Arial Black" pitchFamily="34" charset="0"/>
              </a:rPr>
            </a:br>
            <a:r>
              <a:rPr lang="ru-RU" dirty="0" smtClean="0">
                <a:latin typeface="Arial Black" pitchFamily="34" charset="0"/>
              </a:rPr>
              <a:t/>
            </a:r>
            <a:br>
              <a:rPr lang="ru-RU" dirty="0" smtClean="0">
                <a:latin typeface="Arial Black" pitchFamily="34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4042792" cy="4302224"/>
          </a:xfrm>
        </p:spPr>
        <p:txBody>
          <a:bodyPr/>
          <a:lstStyle/>
          <a:p>
            <a:r>
              <a:rPr lang="ru-RU" dirty="0" smtClean="0"/>
              <a:t>ОБЯЗАТЕЛЬНО</a:t>
            </a:r>
            <a:br>
              <a:rPr lang="ru-RU" dirty="0" smtClean="0"/>
            </a:br>
            <a:r>
              <a:rPr lang="ru-RU" dirty="0" smtClean="0"/>
              <a:t>ПОСМОТРИ</a:t>
            </a:r>
            <a:endParaRPr lang="ru-RU" dirty="0"/>
          </a:p>
        </p:txBody>
      </p:sp>
      <p:pic>
        <p:nvPicPr>
          <p:cNvPr id="3" name="Picture 2" descr="https://citaty.info/files/posters/336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1124744"/>
            <a:ext cx="3881231" cy="55446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86610"/>
          </a:xfrm>
        </p:spPr>
        <p:txBody>
          <a:bodyPr/>
          <a:lstStyle/>
          <a:p>
            <a:r>
              <a:rPr lang="ru-RU" u="sng" dirty="0" smtClean="0">
                <a:hlinkClick r:id="rId2"/>
              </a:rPr>
              <a:t>https://</a:t>
            </a:r>
            <a:r>
              <a:rPr lang="ru-RU" u="sng" dirty="0" smtClean="0">
                <a:hlinkClick r:id="rId2"/>
              </a:rPr>
              <a:t>www.youtube.com/watch?v=iyIoLtq9DQM&amp;list=PLF_yjtSdxjl1Xt3V_HkiHXtZuTbKC2Hy7</a:t>
            </a:r>
            <a:r>
              <a:rPr lang="ru-RU" u="sng" dirty="0" smtClean="0"/>
              <a:t/>
            </a:r>
            <a:br>
              <a:rPr lang="ru-RU" u="sng" dirty="0" smtClean="0"/>
            </a:br>
            <a:r>
              <a:rPr lang="ru-RU" u="sng" dirty="0" smtClean="0"/>
              <a:t/>
            </a:r>
            <a:br>
              <a:rPr lang="ru-RU" u="sng" dirty="0" smtClean="0"/>
            </a:br>
            <a:r>
              <a:rPr lang="ru-RU" u="sng" dirty="0" smtClean="0"/>
              <a:t>смотрим первую серию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29837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Вопрос 1</a:t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</a:b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/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</a:b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Какова была численность </a:t>
            </a:r>
            <a:r>
              <a:rPr lang="ru-RU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армии нацистской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Германии при вторжении на территорию СССР?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14338" name="Picture 2" descr="https://cont.ws/uploads/posts2/12165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3789040"/>
            <a:ext cx="7092280" cy="27039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143000"/>
            <a:ext cx="8229600" cy="1069975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/>
            </a:r>
            <a:b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</a:b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/>
            </a:r>
            <a:b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</a:b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/>
            </a:r>
            <a:b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</a:b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Вопрос 2</a:t>
            </a:r>
            <a:b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</a:b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Первыми удар приняли советские пограничники. Какая пограничная застава долгое время сдерживала крупные силы немцев?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16386" name="Picture 2" descr="https://express-k.kz/upload/iblock/866/866752b241f1d1af50826602cdcad6e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221088"/>
            <a:ext cx="3564396" cy="2376264"/>
          </a:xfrm>
          <a:prstGeom prst="rect">
            <a:avLst/>
          </a:prstGeom>
          <a:noFill/>
        </p:spPr>
      </p:pic>
      <p:pic>
        <p:nvPicPr>
          <p:cNvPr id="16388" name="Picture 4" descr="http://www.brest-fortress.by/images/exposure/letopis/IMG_20190111_1150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4221088"/>
            <a:ext cx="3312367" cy="24842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Вопрос 3</a:t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</a:b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В каком государстве в Западной Европе вспыхнула гражданская война против фашистского режима?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29698" name="Picture 2" descr="https://pbs.twimg.com/media/EPNPS-3WoAAIg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674069">
            <a:off x="539552" y="3573016"/>
            <a:ext cx="3666431" cy="2532652"/>
          </a:xfrm>
          <a:prstGeom prst="rect">
            <a:avLst/>
          </a:prstGeom>
          <a:noFill/>
        </p:spPr>
      </p:pic>
      <p:pic>
        <p:nvPicPr>
          <p:cNvPr id="29700" name="Picture 4" descr="https://i.ytimg.com/vi/XnCffQbDlYA/maxresdefaul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840667">
            <a:off x="4452306" y="3913534"/>
            <a:ext cx="4248472" cy="23897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Вопрос 4 </a:t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</a:b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Кто и когда подписал пакт о ненападении 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0722" name="Picture 2" descr="http://divovo.in.ua/ekonomika-pidpriyemstva-06010113-montaj-obslugovuvannya-ustatk/6010_html_57a5584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420888"/>
            <a:ext cx="5142169" cy="39604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5410944" cy="214198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/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</a:b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Вопрос 5 </a:t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</a:b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Какие основные три направления ударов своих войск выбрал Гитлер в июне 1941г.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31746" name="Picture 2" descr="https://cs5.pikabu.ru/post_img/2015/12/13/9/og_og_14500204282992580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3861048"/>
            <a:ext cx="5301031" cy="27742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Вопрос 6</a:t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</a:b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Что означает Блицкриг?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32770" name="Picture 2" descr="https://i.postimg.cc/pXHR09pz/Pz-Kpfw-III-Ausf-x-5-xxx-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492896"/>
            <a:ext cx="5976664" cy="42387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Arial Black" pitchFamily="34" charset="0"/>
              </a:rPr>
              <a:t/>
            </a:r>
            <a:br>
              <a:rPr lang="ru-RU" dirty="0" smtClean="0">
                <a:latin typeface="Arial Black" pitchFamily="34" charset="0"/>
              </a:rPr>
            </a:br>
            <a:r>
              <a:rPr lang="ru-RU" dirty="0" smtClean="0">
                <a:latin typeface="Arial Black" pitchFamily="34" charset="0"/>
              </a:rPr>
              <a:t/>
            </a:r>
            <a:br>
              <a:rPr lang="ru-RU" dirty="0" smtClean="0">
                <a:latin typeface="Arial Black" pitchFamily="34" charset="0"/>
              </a:rPr>
            </a:br>
            <a:r>
              <a:rPr lang="ru-RU" dirty="0" smtClean="0">
                <a:latin typeface="Arial Black" pitchFamily="34" charset="0"/>
              </a:rPr>
              <a:t>Вопрос 7 </a:t>
            </a:r>
            <a:br>
              <a:rPr lang="ru-RU" dirty="0" smtClean="0">
                <a:latin typeface="Arial Black" pitchFamily="34" charset="0"/>
              </a:rPr>
            </a:br>
            <a:r>
              <a:rPr lang="ru-RU" dirty="0" smtClean="0">
                <a:latin typeface="Arial Black" pitchFamily="34" charset="0"/>
              </a:rPr>
              <a:t>За какой срок по прогнозам Дж. Маршалла СССР должен был пасть от рук немецких захватчиков?</a:t>
            </a:r>
            <a:br>
              <a:rPr lang="ru-RU" dirty="0" smtClean="0">
                <a:latin typeface="Arial Black" pitchFamily="34" charset="0"/>
              </a:rPr>
            </a:br>
            <a:endParaRPr lang="ru-RU" dirty="0">
              <a:latin typeface="Arial Black" pitchFamily="34" charset="0"/>
            </a:endParaRPr>
          </a:p>
        </p:txBody>
      </p:sp>
      <p:pic>
        <p:nvPicPr>
          <p:cNvPr id="33794" name="Picture 2" descr="https://avatars.mds.yandex.net/get-zen_doc/1872259/pub_5d8206e98d5b5f00ad32ab72_5d820736027a1500ad140f20/scale_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3501008"/>
            <a:ext cx="5544616" cy="31049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42</TotalTime>
  <Words>12</Words>
  <Application>Microsoft Office PowerPoint</Application>
  <PresentationFormat>Экран (4:3)</PresentationFormat>
  <Paragraphs>12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Городская</vt:lpstr>
      <vt:lpstr>Слайд 1</vt:lpstr>
      <vt:lpstr>https://www.youtube.com/watch?v=iyIoLtq9DQM&amp;list=PLF_yjtSdxjl1Xt3V_HkiHXtZuTbKC2Hy7  смотрим первую серию  </vt:lpstr>
      <vt:lpstr>Вопрос 1  Какова была численность армии нацистской Германии при вторжении на территорию СССР?</vt:lpstr>
      <vt:lpstr>   Вопрос 2 Первыми удар приняли советские пограничники. Какая пограничная застава долгое время сдерживала крупные силы немцев?</vt:lpstr>
      <vt:lpstr>Вопрос 3 В каком государстве в Западной Европе вспыхнула гражданская война против фашистского режима?</vt:lpstr>
      <vt:lpstr>Вопрос 4  Кто и когда подписал пакт о ненападении ? </vt:lpstr>
      <vt:lpstr> Вопрос 5  Какие основные три направления ударов своих войск выбрал Гитлер в июне 1941г.</vt:lpstr>
      <vt:lpstr>Вопрос 6 Что означает Блицкриг?</vt:lpstr>
      <vt:lpstr>  Вопрос 7  За какой срок по прогнозам Дж. Маршалла СССР должен был пасть от рук немецких захватчиков? </vt:lpstr>
      <vt:lpstr>    Вопрос 8  Каковы были соотношения сил защитников Брестской крепости  и атаковавших их войск немецкой Германии?   </vt:lpstr>
      <vt:lpstr>  Вопрос 9  Первое немецкое отступление в ходе 2 мировой войны произошло?  </vt:lpstr>
      <vt:lpstr>            Вот ты и ответил на вопросы  1 Этапа нашего конкурса.   Впереди тебя ждут не менее интересные и поучительные фильмы.  Удачи.        </vt:lpstr>
      <vt:lpstr>ОБЯЗАТЕЛЬНО ПОСМОТРИ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Андрей</dc:creator>
  <cp:lastModifiedBy>Андрей</cp:lastModifiedBy>
  <cp:revision>15</cp:revision>
  <dcterms:created xsi:type="dcterms:W3CDTF">2020-04-06T13:41:56Z</dcterms:created>
  <dcterms:modified xsi:type="dcterms:W3CDTF">2020-04-07T06:53:24Z</dcterms:modified>
</cp:coreProperties>
</file>