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sldIdLst>
    <p:sldId id="256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yIoLtq9DQM&amp;list=PLF_yjtSdxjl1Xt3V_HkiHXtZuTbKC2Hy7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Прямоугольник 4"/>
          <p:cNvSpPr/>
          <p:nvPr/>
        </p:nvSpPr>
        <p:spPr>
          <a:xfrm>
            <a:off x="2339752" y="2204864"/>
            <a:ext cx="659511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ru-RU" altLang="en-US" sz="540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Сталинградская битва</a:t>
            </a:r>
          </a:p>
        </p:txBody>
      </p:sp>
      <p:pic>
        <p:nvPicPr>
          <p:cNvPr id="6" name="Изображение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75656" y="188640"/>
            <a:ext cx="73547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Сталинградская битва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11560" y="274638"/>
            <a:ext cx="7214815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600" b="1" u="sng" dirty="0">
                <a:latin typeface="Microsoft YaHei" panose="020B0503020204020204" charset="-122"/>
                <a:ea typeface="Microsoft YaHei" panose="020B0503020204020204" charset="-122"/>
              </a:rPr>
              <a:t>Вопрос 8.</a:t>
            </a:r>
            <a:br>
              <a:rPr lang="ru-RU" altLang="en-US" sz="3600" b="1" u="sng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600" b="1" dirty="0">
                <a:latin typeface="Microsoft YaHei" panose="020B0503020204020204" charset="-122"/>
                <a:ea typeface="Microsoft YaHei" panose="020B0503020204020204" charset="-122"/>
              </a:rPr>
              <a:t>Сколько дней отражали атаки солдаты в доме «лейтенанта Павлова»</a:t>
            </a:r>
            <a:br>
              <a:rPr lang="ru-RU" altLang="en-US" sz="36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6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204864"/>
            <a:ext cx="8757285" cy="430262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u="sng" dirty="0">
                <a:latin typeface="Microsoft YaHei" panose="020B0503020204020204" charset="-122"/>
                <a:ea typeface="Microsoft YaHei" panose="020B0503020204020204" charset="-122"/>
              </a:rPr>
              <a:t>Вопрос 9</a:t>
            </a:r>
            <a:br>
              <a:rPr lang="ru-RU" altLang="en-US" sz="3200" b="1" u="sng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Главнокомандующий </a:t>
            </a:r>
            <a:r>
              <a:rPr lang="ru-RU" altLang="en-US" sz="3200" b="1" dirty="0" smtClean="0">
                <a:latin typeface="Microsoft YaHei" panose="020B0503020204020204" charset="-122"/>
                <a:ea typeface="Microsoft YaHei" panose="020B0503020204020204" charset="-122"/>
              </a:rPr>
              <a:t>советских войск </a:t>
            </a: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в Сталинградской битве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990" y="2056130"/>
            <a:ext cx="3331845" cy="4702810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01390" y="1760855"/>
            <a:ext cx="3521710" cy="251396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46345" y="4044950"/>
            <a:ext cx="3733165" cy="255587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79629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/>
              <a:t/>
            </a:r>
            <a:br>
              <a:rPr lang="ru-RU" altLang="en-US"/>
            </a:br>
            <a:r>
              <a:rPr lang="ru-RU" altLang="en-US"/>
              <a:t/>
            </a:r>
            <a:br>
              <a:rPr lang="ru-RU" altLang="en-US"/>
            </a:br>
            <a:r>
              <a:rPr lang="ru-RU" altLang="en-US" sz="3200" b="1" u="sng">
                <a:latin typeface="Microsoft YaHei" panose="020B0503020204020204" charset="-122"/>
                <a:ea typeface="Microsoft YaHei" panose="020B0503020204020204" charset="-122"/>
              </a:rPr>
              <a:t>Вопрос 10. </a:t>
            </a:r>
            <a:br>
              <a:rPr lang="ru-RU" altLang="en-US" sz="3200" b="1" u="sng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>Знаменитый монумент воздвигнутый в честь Сталинградской битвы</a:t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675" y="1703705"/>
            <a:ext cx="7444740" cy="496125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605" y="1844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altLang="en-US"/>
              <a:t>Спасибо за участие во втором этапе конкурса. </a:t>
            </a:r>
            <a:br>
              <a:rPr lang="ru-RU" altLang="en-US"/>
            </a:br>
            <a:r>
              <a:rPr lang="ru-RU" altLang="en-US"/>
              <a:t>Желаем победы!!!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Советуем посмотреть</a:t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lang="en-US" dirty="0" smtClean="0"/>
              <a:t>https</a:t>
            </a:r>
            <a:r>
              <a:rPr lang="en-US" dirty="0" smtClean="0"/>
              <a:t>://hd.lordffilm.site/filmy/21418-stalingrad-2013.html</a:t>
            </a:r>
            <a:endParaRPr lang="ru-RU" dirty="0"/>
          </a:p>
        </p:txBody>
      </p:sp>
      <p:pic>
        <p:nvPicPr>
          <p:cNvPr id="1026" name="Picture 2" descr="https://st.kp.yandex.net/im/kadr/2/1/3/kinopoisk.ru-Stalingrad-21369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212976"/>
            <a:ext cx="5525344" cy="34625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Четвертый этап конкурса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>
                <a:hlinkClick r:id="rId2"/>
              </a:rPr>
              <a:t>https://www.youtube.com/watch?v=iyIoLtq9DQM&amp;list=PLF_yjtSdxjl1Xt3V_HkiHXtZuTbKC2Hy7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mtClean="0"/>
              <a:t>смотрим </a:t>
            </a:r>
            <a:r>
              <a:rPr lang="ru-RU" smtClean="0"/>
              <a:t>пятую   </a:t>
            </a:r>
            <a:r>
              <a:rPr lang="ru-RU" smtClean="0"/>
              <a:t>серию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мещающее содержимое 2"/>
          <p:cNvSpPr>
            <a:spLocks noGrp="1"/>
          </p:cNvSpPr>
          <p:nvPr>
            <p:ph idx="4294967295"/>
          </p:nvPr>
        </p:nvSpPr>
        <p:spPr>
          <a:xfrm>
            <a:off x="0" y="333375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altLang="en-US" b="1" u="sng">
                <a:solidFill>
                  <a:schemeClr val="accent4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Вопрос 1 </a:t>
            </a:r>
            <a:r>
              <a:rPr lang="ru-RU" altLang="en-US" b="1">
                <a:solidFill>
                  <a:schemeClr val="accent4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Сколько дней и ночей длилась Сталинградская битв</a:t>
            </a:r>
            <a:r>
              <a:rPr lang="ru-RU" altLang="en-US" b="1" u="sng">
                <a:solidFill>
                  <a:schemeClr val="accent4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  <a:sym typeface="+mn-ea"/>
              </a:rPr>
              <a:t>а</a:t>
            </a:r>
          </a:p>
          <a:p>
            <a:pPr marL="0" indent="0">
              <a:buNone/>
            </a:pPr>
            <a:endParaRPr lang="ru-RU" altLang="en-US" b="1">
              <a:solidFill>
                <a:schemeClr val="accent4">
                  <a:lumMod val="50000"/>
                </a:schemeClr>
              </a:solidFill>
              <a:latin typeface="Microsoft YaHei" panose="020B0503020204020204" charset="-122"/>
              <a:ea typeface="Microsoft YaHei" panose="020B0503020204020204" charset="-122"/>
              <a:sym typeface="+mn-ea"/>
            </a:endParaRPr>
          </a:p>
        </p:txBody>
      </p:sp>
      <p:pic>
        <p:nvPicPr>
          <p:cNvPr id="24578" name="Picture 2" descr="http://i.mycdn.me/i?r=AzEPZsRbOZEKgBhR0XGMT1RkCD43tNAyNjqENDwcmW5nPaaKTM5SRkZCeTgDn6uOy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68760"/>
            <a:ext cx="4534289" cy="3024336"/>
          </a:xfrm>
          <a:prstGeom prst="rect">
            <a:avLst/>
          </a:prstGeom>
          <a:noFill/>
        </p:spPr>
      </p:pic>
      <p:pic>
        <p:nvPicPr>
          <p:cNvPr id="24580" name="Picture 4" descr="http://i.mycdn.me/i?r=AzEPZsRbOZEKgBhR0XGMT1RkWhvfNIAkMgYCZrOUuGU1VKaKTM5SRkZCeTgDn6uOy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2402884"/>
            <a:ext cx="5940152" cy="44551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0"/>
            <a:ext cx="7904163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> </a:t>
            </a:r>
            <a:r>
              <a:rPr lang="ru-RU" altLang="en-US" b="1" u="sng" dirty="0"/>
              <a:t>Вопрос </a:t>
            </a:r>
            <a:r>
              <a:rPr lang="ru-RU" altLang="en-US" sz="3200" b="1" u="sng" dirty="0">
                <a:latin typeface="Microsoft YaHei" panose="020B0503020204020204" charset="-122"/>
                <a:ea typeface="Microsoft YaHei" panose="020B0503020204020204" charset="-122"/>
              </a:rPr>
              <a:t>2</a:t>
            </a:r>
            <a:br>
              <a:rPr lang="ru-RU" altLang="en-US" sz="3200" b="1" u="sng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u="sng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u="sng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Какое государство и с какой целью хотели втянуть в войну против России немцы в январе 1942г. </a:t>
            </a:r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492896"/>
            <a:ext cx="6911176" cy="417923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62672" cy="5026570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600" b="1" u="sng" dirty="0">
                <a:latin typeface="Microsoft YaHei" panose="020B0503020204020204" charset="-122"/>
                <a:ea typeface="Microsoft YaHei" panose="020B0503020204020204" charset="-122"/>
              </a:rPr>
              <a:t>Вопрос 3. </a:t>
            </a:r>
            <a:br>
              <a:rPr lang="ru-RU" altLang="en-US" sz="3600" b="1" u="sng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600" b="1" dirty="0">
                <a:latin typeface="Microsoft YaHei" panose="020B0503020204020204" charset="-122"/>
                <a:ea typeface="Microsoft YaHei" panose="020B0503020204020204" charset="-122"/>
              </a:rPr>
              <a:t>Секретная цель Гитлера после взятия Сталинграда</a:t>
            </a:r>
            <a:br>
              <a:rPr lang="ru-RU" altLang="en-US" sz="36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4" name="Замещающее содержимое 3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0" y="4077072"/>
            <a:ext cx="4320480" cy="2431799"/>
          </a:xfrm>
          <a:prstGeom prst="rect">
            <a:avLst/>
          </a:prstGeom>
        </p:spPr>
      </p:pic>
      <p:pic>
        <p:nvPicPr>
          <p:cNvPr id="5" name="Замещающее содержимое 4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63888" y="332656"/>
            <a:ext cx="4680520" cy="351039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467544" y="274638"/>
            <a:ext cx="3312368" cy="5602634"/>
          </a:xfrm>
        </p:spPr>
        <p:txBody>
          <a:bodyPr>
            <a:normAutofit fontScale="90000"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600" b="1" dirty="0">
                <a:latin typeface="Microsoft YaHei" panose="020B0503020204020204" charset="-122"/>
                <a:ea typeface="Microsoft YaHei" panose="020B0503020204020204" charset="-122"/>
              </a:rPr>
              <a:t>Вопрос 4</a:t>
            </a:r>
            <a:r>
              <a:rPr lang="ru-RU" altLang="en-US" sz="3600" b="1" dirty="0" smtClean="0">
                <a:latin typeface="Microsoft YaHei" panose="020B0503020204020204" charset="-122"/>
                <a:ea typeface="Microsoft YaHei" panose="020B0503020204020204" charset="-122"/>
              </a:rPr>
              <a:t>.</a:t>
            </a:r>
            <a:br>
              <a:rPr lang="ru-RU" altLang="en-US" sz="3600" b="1" dirty="0" smtClean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600" dirty="0" smtClean="0"/>
              <a:t> </a:t>
            </a:r>
            <a:br>
              <a:rPr lang="ru-RU" altLang="en-US" sz="3600" dirty="0" smtClean="0"/>
            </a:br>
            <a:r>
              <a:rPr lang="ru-RU" altLang="en-US" sz="3600" dirty="0" smtClean="0"/>
              <a:t>Какого </a:t>
            </a:r>
            <a:r>
              <a:rPr lang="ru-RU" altLang="en-US" sz="3600" dirty="0" smtClean="0"/>
              <a:t>числа вышел знаменитый приказ </a:t>
            </a:r>
            <a:r>
              <a:rPr lang="ru-RU" altLang="en-US" sz="3600" dirty="0" smtClean="0"/>
              <a:t/>
            </a:r>
            <a:br>
              <a:rPr lang="ru-RU" altLang="en-US" sz="3600" dirty="0" smtClean="0"/>
            </a:br>
            <a:r>
              <a:rPr lang="ru-RU" altLang="en-US" sz="3600" dirty="0" smtClean="0"/>
              <a:t>№</a:t>
            </a:r>
            <a:r>
              <a:rPr lang="ru-RU" altLang="en-US" sz="3600" dirty="0" smtClean="0"/>
              <a:t>227 «Ни шагу назад»</a:t>
            </a:r>
            <a:r>
              <a:rPr lang="ru-RU" altLang="en-US" sz="3100" dirty="0" smtClean="0"/>
              <a:t/>
            </a:r>
            <a:br>
              <a:rPr lang="ru-RU" altLang="en-US" sz="3100" dirty="0" smtClean="0"/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4427984" y="260648"/>
            <a:ext cx="4320480" cy="59620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283528"/>
            <a:ext cx="3754760" cy="5881776"/>
          </a:xfrm>
        </p:spPr>
        <p:txBody>
          <a:bodyPr>
            <a:normAutofit/>
          </a:bodyPr>
          <a:lstStyle/>
          <a:p>
            <a:pPr algn="l"/>
            <a:r>
              <a:rPr lang="ru-RU" altLang="en-US" dirty="0"/>
              <a:t/>
            </a:r>
            <a:br>
              <a:rPr lang="ru-RU" altLang="en-US" dirty="0"/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Вопрос 5.</a:t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>Какую венную продукцию выпускал в войну Сталинградский тракторный </a:t>
            </a:r>
            <a:r>
              <a:rPr lang="ru-RU" altLang="en-US" sz="3200" b="1" dirty="0" err="1">
                <a:latin typeface="Microsoft YaHei" panose="020B0503020204020204" charset="-122"/>
                <a:ea typeface="Microsoft YaHei" panose="020B0503020204020204" charset="-122"/>
              </a:rPr>
              <a:t>зввод</a:t>
            </a:r>
            <a: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 dirty="0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 dirty="0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23928" y="404664"/>
            <a:ext cx="4910317" cy="2952328"/>
          </a:xfrm>
          <a:prstGeom prst="rect">
            <a:avLst/>
          </a:prstGeom>
        </p:spPr>
      </p:pic>
      <p:pic>
        <p:nvPicPr>
          <p:cNvPr id="7" name="Замещающее содержимое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139952" y="3573016"/>
            <a:ext cx="4839065" cy="309634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altLang="en-US"/>
              <a:t/>
            </a:r>
            <a:br>
              <a:rPr lang="ru-RU" altLang="en-US"/>
            </a:br>
            <a:r>
              <a:rPr lang="ru-RU" altLang="en-US"/>
              <a:t/>
            </a:r>
            <a:br>
              <a:rPr lang="ru-RU" altLang="en-US"/>
            </a:br>
            <a:r>
              <a:rPr lang="ru-RU" altLang="en-US"/>
              <a:t/>
            </a:r>
            <a:br>
              <a:rPr lang="ru-RU" altLang="en-US"/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>Вопрос 6</a:t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>Какой немецкий генерал командовал наступлением на Сталинград</a:t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> </a:t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endParaRPr lang="ru-RU" altLang="en-US" sz="3200" b="1"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pic>
        <p:nvPicPr>
          <p:cNvPr id="3" name="Замещающее содержимое 2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57208"/>
            <a:ext cx="4038600" cy="3011947"/>
          </a:xfrm>
          <a:prstGeom prst="rect">
            <a:avLst/>
          </a:prstGeom>
        </p:spPr>
      </p:pic>
      <p:pic>
        <p:nvPicPr>
          <p:cNvPr id="4" name="Замещающее содержимое 3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8024" y="4509120"/>
            <a:ext cx="4038600" cy="212026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67325" y="2019300"/>
            <a:ext cx="3419475" cy="23152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/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>Вопрос 7</a:t>
            </a:r>
            <a:b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</a:br>
            <a:r>
              <a:rPr lang="ru-RU" altLang="en-US" sz="3200" b="1">
                <a:latin typeface="Microsoft YaHei" panose="020B0503020204020204" charset="-122"/>
                <a:ea typeface="Microsoft YaHei" panose="020B0503020204020204" charset="-122"/>
              </a:rPr>
              <a:t>Зашли ли немцы в Сталинград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916832"/>
            <a:ext cx="3500550" cy="4525963"/>
          </a:xfrm>
          <a:prstGeom prst="rect">
            <a:avLst/>
          </a:prstGeom>
        </p:spPr>
      </p:pic>
      <p:pic>
        <p:nvPicPr>
          <p:cNvPr id="6" name="Замещающее содержимое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413885" y="1600200"/>
            <a:ext cx="4038600" cy="282384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4149080"/>
            <a:ext cx="3630295" cy="2449830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20</TotalTime>
  <Words>27</Words>
  <Application>Microsoft Office PowerPoint</Application>
  <PresentationFormat>Экран (4:3)</PresentationFormat>
  <Paragraphs>16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Апекс</vt:lpstr>
      <vt:lpstr>Слайд 1</vt:lpstr>
      <vt:lpstr>Четвертый этап конкурса</vt:lpstr>
      <vt:lpstr>Слайд 3</vt:lpstr>
      <vt:lpstr>   Вопрос 2  Какое государство и с какой целью хотели втянуть в войну против России немцы в январе 1942г. </vt:lpstr>
      <vt:lpstr>  Вопрос 3.  Секретная цель Гитлера после взятия Сталинграда  </vt:lpstr>
      <vt:lpstr>   Вопрос 4.   Какого числа вышел знаменитый приказ  №227 «Ни шагу назад»    </vt:lpstr>
      <vt:lpstr> Вопрос 5. Какую венную продукцию выпускал в войну Сталинградский тракторный зввод </vt:lpstr>
      <vt:lpstr>   Вопрос 6 Какой немецкий генерал командовал наступлением на Сталинград    </vt:lpstr>
      <vt:lpstr> Вопрос 7 Зашли ли немцы в Сталинград</vt:lpstr>
      <vt:lpstr>  Вопрос 8. Сколько дней отражали атаки солдаты в доме «лейтенанта Павлова» </vt:lpstr>
      <vt:lpstr>   Вопрос 9 Главнокомандующий советских войск в Сталинградской битве   </vt:lpstr>
      <vt:lpstr>  Вопрос 10.  Знаменитый монумент воздвигнутый в честь Сталинградской битвы  </vt:lpstr>
      <vt:lpstr>Спасибо за участие во втором этапе конкурса.  Желаем победы!!!</vt:lpstr>
      <vt:lpstr>    Советуем посмотреть  https://hd.lordffilm.site/filmy/21418-stalingrad-2013.html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Непомнящий</dc:creator>
  <cp:lastModifiedBy>Андрей</cp:lastModifiedBy>
  <cp:revision>45</cp:revision>
  <dcterms:created xsi:type="dcterms:W3CDTF">2020-04-12T04:34:00Z</dcterms:created>
  <dcterms:modified xsi:type="dcterms:W3CDTF">2020-04-23T06:03:18Z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1049-11.2.0.9281</vt:lpwstr>
  </property>
</Properties>
</file>