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tagram.com/blockade_museum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yIoLtq9DQM&amp;list=PLF_yjtSdxjl1Xt3V_HkiHXtZuTbKC2Hy7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60" y="3810"/>
            <a:ext cx="9070340" cy="68573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00020" y="188595"/>
            <a:ext cx="6276340" cy="9213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5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Блокада Ленинграда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1124744"/>
            <a:ext cx="782637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u="sng" dirty="0">
                <a:latin typeface="Microsoft YaHei" charset="0"/>
                <a:ea typeface="Microsoft YaHei" charset="0"/>
              </a:rPr>
              <a:t>Вопрос 8.</a:t>
            </a:r>
            <a:br>
              <a:rPr lang="ru-RU" altLang="en-US" sz="3200" b="1" u="sng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Из чего пекли хлеб в блокадном Ленинграде</a:t>
            </a:r>
            <a:r>
              <a:rPr lang="ru-RU" altLang="en-US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>
                <a:latin typeface="Microsoft YaHei" charset="0"/>
                <a:ea typeface="Microsoft YaHei" charset="0"/>
              </a:rPr>
            </a:br>
            <a:endParaRPr lang="ru-RU" altLang="en-US" b="1" dirty="0">
              <a:latin typeface="Microsoft YaHei" charset="0"/>
              <a:ea typeface="Microsoft YaHei" charset="0"/>
            </a:endParaRPr>
          </a:p>
        </p:txBody>
      </p:sp>
      <p:pic>
        <p:nvPicPr>
          <p:cNvPr id="4100" name="Picture 4" descr="https://ds02.infourok.ru/uploads/ex/0939/00021890-1fbeb681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80828"/>
            <a:ext cx="6480720" cy="4860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6084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u="sng" dirty="0">
                <a:latin typeface="Microsoft YaHei" charset="0"/>
                <a:ea typeface="Microsoft YaHei" charset="0"/>
              </a:rPr>
              <a:t>Вопрос 9</a:t>
            </a:r>
            <a:br>
              <a:rPr lang="ru-RU" altLang="en-US" sz="3200" b="1" u="sng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Озеро по которому проходила знаменитая «Дорога жизни»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605" y="2348865"/>
            <a:ext cx="8229600" cy="4074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1628800"/>
            <a:ext cx="79629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u="sng" dirty="0">
                <a:latin typeface="Microsoft YaHei" charset="0"/>
                <a:ea typeface="Microsoft YaHei" charset="0"/>
              </a:rPr>
              <a:t>Вопрос 10. </a:t>
            </a:r>
            <a:br>
              <a:rPr lang="ru-RU" altLang="en-US" sz="3200" b="1" u="sng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Сколько жизней унесла блокада Ленинграда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  <p:pic>
        <p:nvPicPr>
          <p:cNvPr id="2050" name="Picture 2" descr="https://im0-tub-ru.yandex.net/i?id=f3536deefab60c2dfa9f1340d4a966f8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5831682" cy="4248472"/>
          </a:xfrm>
          <a:prstGeom prst="rect">
            <a:avLst/>
          </a:prstGeom>
          <a:noFill/>
        </p:spPr>
      </p:pic>
      <p:pic>
        <p:nvPicPr>
          <p:cNvPr id="2052" name="Picture 4" descr="http://fototelegraf.ru/wp-content/uploads/2011/09/vostochnoevropejskij-front-19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73016"/>
            <a:ext cx="4644008" cy="3143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05" y="18443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en-US" dirty="0"/>
              <a:t>Спасибо за участие </a:t>
            </a:r>
            <a:r>
              <a:rPr lang="ru-RU" altLang="en-US" dirty="0" smtClean="0"/>
              <a:t>в третьем  </a:t>
            </a:r>
            <a:r>
              <a:rPr lang="ru-RU" altLang="en-US" dirty="0"/>
              <a:t>этапе конкурса. </a:t>
            </a:r>
            <a:br>
              <a:rPr lang="ru-RU" altLang="en-US" dirty="0"/>
            </a:br>
            <a:r>
              <a:rPr lang="ru-RU" altLang="en-US" dirty="0"/>
              <a:t>Желаем победы!!!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Рекомендуем посмотреть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924944"/>
            <a:ext cx="6030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hlinkClick r:id="rId2"/>
              </a:rPr>
              <a:t>https://www.instagram.com/blockade_museum</a:t>
            </a:r>
            <a:r>
              <a:rPr lang="en-US" sz="3200" dirty="0" smtClean="0">
                <a:hlinkClick r:id="rId2"/>
              </a:rPr>
              <a:t>/</a:t>
            </a:r>
            <a:r>
              <a:rPr lang="ru-RU" sz="3200" dirty="0" smtClean="0"/>
              <a:t> </a:t>
            </a:r>
          </a:p>
          <a:p>
            <a:r>
              <a:rPr lang="ru-RU" sz="3200" dirty="0" smtClean="0"/>
              <a:t>Музей обороны Ленинграда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935163"/>
            <a:ext cx="8229600" cy="4389437"/>
          </a:xfrm>
        </p:spPr>
        <p:txBody>
          <a:bodyPr/>
          <a:lstStyle/>
          <a:p>
            <a:r>
              <a:rPr lang="ru-RU" dirty="0" smtClean="0">
                <a:hlinkClick r:id="rId2"/>
              </a:rPr>
              <a:t>https://www.youtube.com/watch?v=iyIoLtq9DQM&amp;list=PLF_yjtSdxjl1Xt3V_HkiHXtZuTbKC2Hy7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смотрим третью  серию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altLang="en-US" b="1" u="sng">
                <a:solidFill>
                  <a:schemeClr val="accent4">
                    <a:lumMod val="50000"/>
                  </a:schemeClr>
                </a:solidFill>
                <a:latin typeface="Microsoft YaHei" charset="0"/>
                <a:ea typeface="Microsoft YaHei" charset="0"/>
                <a:sym typeface="+mn-ea"/>
              </a:rPr>
              <a:t>Вопрос 1</a:t>
            </a:r>
          </a:p>
          <a:p>
            <a:pPr marL="0" indent="0">
              <a:buNone/>
            </a:pPr>
            <a:r>
              <a:rPr lang="ru-RU" altLang="en-US" b="1">
                <a:solidFill>
                  <a:schemeClr val="accent4">
                    <a:lumMod val="50000"/>
                  </a:schemeClr>
                </a:solidFill>
                <a:latin typeface="Microsoft YaHei" charset="0"/>
                <a:ea typeface="Microsoft YaHei" charset="0"/>
                <a:sym typeface="+mn-ea"/>
              </a:rPr>
              <a:t>Сколько дней длилась блокада Ленинграда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60" y="2421255"/>
            <a:ext cx="4990465" cy="37465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573016"/>
            <a:ext cx="5121910" cy="2863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1124744"/>
            <a:ext cx="736461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> </a:t>
            </a:r>
            <a:r>
              <a:rPr lang="ru-RU" altLang="en-US" b="1" u="sng" dirty="0"/>
              <a:t>Вопрос </a:t>
            </a:r>
            <a:r>
              <a:rPr lang="ru-RU" altLang="en-US" sz="3200" b="1" u="sng" dirty="0">
                <a:latin typeface="Microsoft YaHei" charset="0"/>
                <a:ea typeface="Microsoft YaHei" charset="0"/>
              </a:rPr>
              <a:t>2</a:t>
            </a:r>
            <a:br>
              <a:rPr lang="ru-RU" altLang="en-US" sz="3200" b="1" u="sng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В течении какого времени по планам немцев армейская группировка Норд должна была захватить Ленинград</a:t>
            </a:r>
          </a:p>
        </p:txBody>
      </p:sp>
      <p:pic>
        <p:nvPicPr>
          <p:cNvPr id="10242" name="Picture 2" descr="https://fs00.infourok.ru/images/doc/145/168759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4200467" cy="3150350"/>
          </a:xfrm>
          <a:prstGeom prst="rect">
            <a:avLst/>
          </a:prstGeom>
          <a:noFill/>
        </p:spPr>
      </p:pic>
      <p:pic>
        <p:nvPicPr>
          <p:cNvPr id="10244" name="Picture 4" descr="https://www.encyclopaedia-russia.ru/document/other_articles/2015/1st_sinyavinskaya_operation_1941/02_bi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420888"/>
            <a:ext cx="3941449" cy="4035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79512" y="155679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>
                <a:latin typeface="Microsoft YaHei" charset="0"/>
                <a:ea typeface="Microsoft YaHei" charset="0"/>
              </a:rPr>
            </a:br>
            <a:r>
              <a:rPr lang="ru-RU" altLang="en-US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b="1" dirty="0">
                <a:latin typeface="Microsoft YaHei" charset="0"/>
                <a:ea typeface="Microsoft YaHei" charset="0"/>
              </a:rPr>
            </a:br>
            <a:r>
              <a:rPr lang="ru-RU" altLang="en-US" sz="3200" b="1" u="sng" dirty="0">
                <a:latin typeface="Microsoft YaHei" charset="0"/>
                <a:ea typeface="Microsoft YaHei" charset="0"/>
              </a:rPr>
              <a:t>Вопрос 3.</a:t>
            </a: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На каком расстоянии от города проходила первая оборонительная линия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  <p:pic>
        <p:nvPicPr>
          <p:cNvPr id="9222" name="Picture 6" descr="https://pastvu.com/_p/a/w/r/m/wrmy8ib811yuuqxwm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95930"/>
            <a:ext cx="7344816" cy="4962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55679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Вопрос 4.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Когда начались первые налеты на Ленинград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605" y="2392045"/>
            <a:ext cx="7937500" cy="408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Вопрос 5.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Маршал СССР командующий Ленинградским фронтом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05" y="2708910"/>
            <a:ext cx="2549525" cy="3540760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63620" y="2780665"/>
            <a:ext cx="5098415" cy="3399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Вопрос 6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Какого числа было остановлено наступление немцев на Ленинград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> </a:t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r>
              <a:rPr lang="ru-RU" altLang="en-US" sz="3200" b="1" dirty="0">
                <a:latin typeface="Microsoft YaHei" charset="0"/>
                <a:ea typeface="Microsoft YaHei" charset="0"/>
              </a:rPr>
              <a:t/>
            </a:r>
            <a:br>
              <a:rPr lang="ru-RU" altLang="en-US" sz="3200" b="1" dirty="0">
                <a:latin typeface="Microsoft YaHei" charset="0"/>
                <a:ea typeface="Microsoft YaHei" charset="0"/>
              </a:rPr>
            </a:br>
            <a:endParaRPr lang="ru-RU" altLang="en-US" sz="3200" b="1" dirty="0">
              <a:latin typeface="Microsoft YaHei" charset="0"/>
              <a:ea typeface="Microsoft YaHei" charset="0"/>
            </a:endParaRPr>
          </a:p>
        </p:txBody>
      </p:sp>
      <p:pic>
        <p:nvPicPr>
          <p:cNvPr id="8" name="Замещающее содержимое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605" y="1917065"/>
            <a:ext cx="8065135" cy="460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altLang="en-US" sz="3200" b="1">
                <a:latin typeface="Microsoft YaHei" charset="0"/>
                <a:ea typeface="Microsoft YaHei" charset="0"/>
              </a:rPr>
              <a:t/>
            </a:r>
            <a:br>
              <a:rPr lang="ru-RU" altLang="en-US" sz="3200" b="1">
                <a:latin typeface="Microsoft YaHei" charset="0"/>
                <a:ea typeface="Microsoft YaHei" charset="0"/>
              </a:rPr>
            </a:br>
            <a:r>
              <a:rPr lang="ru-RU" altLang="en-US" sz="3200" b="1">
                <a:latin typeface="Microsoft YaHei" charset="0"/>
                <a:ea typeface="Microsoft YaHei" charset="0"/>
              </a:rPr>
              <a:t>Вопрос 7</a:t>
            </a:r>
            <a:br>
              <a:rPr lang="ru-RU" altLang="en-US" sz="3200" b="1">
                <a:latin typeface="Microsoft YaHei" charset="0"/>
                <a:ea typeface="Microsoft YaHei" charset="0"/>
              </a:rPr>
            </a:br>
            <a:r>
              <a:rPr lang="ru-RU" altLang="en-US" sz="3200" b="1">
                <a:latin typeface="Microsoft YaHei" charset="0"/>
                <a:ea typeface="Microsoft YaHei" charset="0"/>
              </a:rPr>
              <a:t>Что приказал сделать Гитлер с Ленинградом в секретной директиве после победы над СССР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072005"/>
            <a:ext cx="6639560" cy="4785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</TotalTime>
  <Words>29</Words>
  <Application>Microsoft Office PowerPoint</Application>
  <PresentationFormat>Экран (4:3)</PresentationFormat>
  <Paragraphs>17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Слайд 1</vt:lpstr>
      <vt:lpstr>Слайд 2</vt:lpstr>
      <vt:lpstr>Слайд 3</vt:lpstr>
      <vt:lpstr>   Вопрос 2 В течении какого времени по планам немцев армейская группировка Норд должна была захватить Ленинград</vt:lpstr>
      <vt:lpstr>  Вопрос 3. На каком расстоянии от города проходила первая оборонительная линия  </vt:lpstr>
      <vt:lpstr>   Вопрос 4. Когда начались первые налеты на Ленинград  </vt:lpstr>
      <vt:lpstr>    Вопрос 5. Маршал СССР командующий Ленинградским фронтом </vt:lpstr>
      <vt:lpstr>   Вопрос 6 Какого числа было остановлено наступление немцев на Ленинград    </vt:lpstr>
      <vt:lpstr> Вопрос 7 Что приказал сделать Гитлер с Ленинградом в секретной директиве после победы над СССР</vt:lpstr>
      <vt:lpstr>  Вопрос 8. Из чего пекли хлеб в блокадном Ленинграде </vt:lpstr>
      <vt:lpstr>   Вопрос 9 Озеро по которому проходила знаменитая «Дорога жизни»   </vt:lpstr>
      <vt:lpstr>  Вопрос 10.  Сколько жизней унесла блокада Ленинграда   </vt:lpstr>
      <vt:lpstr>Спасибо за участие в третьем  этапе конкурса.  Желаем победы!!!</vt:lpstr>
      <vt:lpstr>Рекомендуем посмотреть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Непомнящий</dc:creator>
  <cp:lastModifiedBy>Андрей</cp:lastModifiedBy>
  <cp:revision>34</cp:revision>
  <dcterms:created xsi:type="dcterms:W3CDTF">2020-04-12T04:34:00Z</dcterms:created>
  <dcterms:modified xsi:type="dcterms:W3CDTF">2020-04-17T05:46:26Z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1049-10.1.0.5644</vt:lpwstr>
  </property>
</Properties>
</file>