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yIoLtq9DQM&amp;list=PLF_yjtSdxjl1Xt3V_HkiHXtZuTbKC2Hy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2365" y="-384810"/>
            <a:ext cx="11428730" cy="76282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63888" y="0"/>
            <a:ext cx="4968240" cy="9213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54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Битва за Москву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052736"/>
            <a:ext cx="782637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u="sng" dirty="0">
                <a:latin typeface="Microsoft YaHei" charset="0"/>
                <a:ea typeface="Microsoft YaHei" charset="0"/>
              </a:rPr>
              <a:t>Вопрос 8.</a:t>
            </a:r>
            <a:br>
              <a:rPr lang="ru-RU" altLang="en-US" sz="3200" b="1" u="sng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Кто был назначен командующим Западным фронтом</a:t>
            </a:r>
            <a:r>
              <a:rPr lang="ru-RU" altLang="en-US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>
                <a:latin typeface="Microsoft YaHei" charset="0"/>
                <a:ea typeface="Microsoft YaHei" charset="0"/>
              </a:rPr>
            </a:br>
            <a:endParaRPr lang="ru-RU" altLang="en-US" b="1" dirty="0">
              <a:latin typeface="Microsoft YaHei" charset="0"/>
              <a:ea typeface="Microsoft YaHei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315" y="3213100"/>
            <a:ext cx="5070475" cy="33750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65" y="2060575"/>
            <a:ext cx="4306570" cy="24212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90" y="4364990"/>
            <a:ext cx="3583940" cy="2388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260" y="2205355"/>
            <a:ext cx="6835140" cy="44329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04864"/>
            <a:ext cx="82296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u="sng" dirty="0">
                <a:latin typeface="Microsoft YaHei" charset="0"/>
                <a:ea typeface="Microsoft YaHei" charset="0"/>
              </a:rPr>
              <a:t>Вопрос </a:t>
            </a:r>
            <a:r>
              <a:rPr lang="ru-RU" altLang="en-US" sz="3200" b="1" u="sng" dirty="0" smtClean="0">
                <a:latin typeface="Microsoft YaHei" charset="0"/>
                <a:ea typeface="Microsoft YaHei" charset="0"/>
              </a:rPr>
              <a:t> 9</a:t>
            </a:r>
            <a:r>
              <a:rPr lang="ru-RU" altLang="en-US" sz="3200" b="1" u="sng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u="sng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Кто сказал знаменитые слова: «Велика Россия</a:t>
            </a:r>
            <a:r>
              <a:rPr lang="ru-RU" altLang="en-US" sz="3200" b="1" dirty="0" smtClean="0">
                <a:latin typeface="Microsoft YaHei" charset="0"/>
                <a:ea typeface="Microsoft YaHei" charset="0"/>
              </a:rPr>
              <a:t>, но </a:t>
            </a:r>
            <a:r>
              <a:rPr lang="ru-RU" altLang="en-US" sz="3200" b="1" dirty="0">
                <a:latin typeface="Microsoft YaHei" charset="0"/>
                <a:ea typeface="Microsoft YaHei" charset="0"/>
              </a:rPr>
              <a:t>отступать некуда. Позади Москва»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1196752"/>
            <a:ext cx="79629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u="sng" dirty="0">
                <a:latin typeface="Microsoft YaHei" charset="0"/>
                <a:ea typeface="Microsoft YaHei" charset="0"/>
              </a:rPr>
              <a:t>Вопрос 10.</a:t>
            </a: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Какого числа Красная Армия перешла в наступление под Москвой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" y="1772920"/>
            <a:ext cx="5007610" cy="37566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3933190"/>
            <a:ext cx="5592445" cy="2804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05" y="18443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en-US"/>
              <a:t>Спасибо за участие во втором этапе конкурса. </a:t>
            </a:r>
            <a:br>
              <a:rPr lang="ru-RU" altLang="en-US"/>
            </a:br>
            <a:r>
              <a:rPr lang="ru-RU" altLang="en-US"/>
              <a:t>Желаем победы!!!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933056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http://gmom.ru/Muzejnaia-Moskva-onlajn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Рекомендуем посмотреть.!!!!!!!!!</a:t>
            </a:r>
            <a:br>
              <a:rPr lang="ru-RU" dirty="0" smtClean="0"/>
            </a:br>
            <a:r>
              <a:rPr lang="ru-RU" dirty="0" smtClean="0"/>
              <a:t> Музей обороны Москвы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 smtClean="0">
                <a:hlinkClick r:id="rId2"/>
              </a:rPr>
              <a:t>https://www.youtube.com/watch?v=iyIoLtq9DQM&amp;list=PLF_yjtSdxjl1Xt3V_HkiHXtZuTbKC2Hy7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 smtClean="0"/>
              <a:t>смотрим вторую серию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altLang="en-US" b="1" u="sng">
                <a:solidFill>
                  <a:schemeClr val="accent4">
                    <a:lumMod val="50000"/>
                  </a:schemeClr>
                </a:solidFill>
                <a:latin typeface="Microsoft YaHei" charset="0"/>
                <a:ea typeface="Microsoft YaHei" charset="0"/>
                <a:sym typeface="+mn-ea"/>
              </a:rPr>
              <a:t>Вопрос 1 </a:t>
            </a:r>
            <a:br>
              <a:rPr lang="ru-RU" altLang="en-US" b="1" u="sng">
                <a:solidFill>
                  <a:schemeClr val="accent4">
                    <a:lumMod val="50000"/>
                  </a:schemeClr>
                </a:solidFill>
                <a:latin typeface="Microsoft YaHei" charset="0"/>
                <a:ea typeface="Microsoft YaHei" charset="0"/>
                <a:sym typeface="+mn-ea"/>
              </a:rPr>
            </a:br>
            <a:r>
              <a:rPr lang="ru-RU" altLang="en-US" b="1">
                <a:solidFill>
                  <a:schemeClr val="accent4">
                    <a:lumMod val="50000"/>
                  </a:schemeClr>
                </a:solidFill>
                <a:latin typeface="Microsoft YaHei" charset="0"/>
                <a:ea typeface="Microsoft YaHei" charset="0"/>
                <a:sym typeface="+mn-ea"/>
              </a:rPr>
              <a:t>Сколько миль в 1941г. немцы не дошли до Кремля</a:t>
            </a:r>
          </a:p>
        </p:txBody>
      </p:sp>
      <p:pic>
        <p:nvPicPr>
          <p:cNvPr id="6" name="Замещающее содержимо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620" y="1905635"/>
            <a:ext cx="8071485" cy="454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0416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> </a:t>
            </a:r>
            <a:r>
              <a:rPr lang="ru-RU" altLang="en-US" b="1" u="sng" dirty="0"/>
              <a:t>Вопрос </a:t>
            </a:r>
            <a:r>
              <a:rPr lang="ru-RU" altLang="en-US" sz="3200" b="1" u="sng" dirty="0">
                <a:latin typeface="Microsoft YaHei" charset="0"/>
                <a:ea typeface="Microsoft YaHei" charset="0"/>
              </a:rPr>
              <a:t>2</a:t>
            </a:r>
            <a:br>
              <a:rPr lang="ru-RU" altLang="en-US" sz="3200" b="1" u="sng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С какой целью купола Кремля в</a:t>
            </a:r>
            <a:r>
              <a:rPr lang="ru-RU" altLang="en-US" sz="3200" b="1" dirty="0" smtClean="0">
                <a:latin typeface="Microsoft YaHei" charset="0"/>
                <a:ea typeface="Microsoft YaHei" charset="0"/>
              </a:rPr>
              <a:t> </a:t>
            </a:r>
            <a:r>
              <a:rPr lang="ru-RU" altLang="en-US" sz="3200" b="1" dirty="0">
                <a:latin typeface="Microsoft YaHei" charset="0"/>
                <a:ea typeface="Microsoft YaHei" charset="0"/>
              </a:rPr>
              <a:t>1941г.      покрыли серо-зеленой краской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360" y="2348865"/>
            <a:ext cx="7498715" cy="4225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296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>
                <a:latin typeface="Microsoft YaHei" charset="0"/>
                <a:ea typeface="Microsoft YaHei" charset="0"/>
              </a:rPr>
            </a:br>
            <a:r>
              <a:rPr lang="ru-RU" altLang="en-US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>
                <a:latin typeface="Microsoft YaHei" charset="0"/>
                <a:ea typeface="Microsoft YaHei" charset="0"/>
              </a:rPr>
            </a:br>
            <a:r>
              <a:rPr lang="ru-RU" altLang="en-US" b="1" dirty="0" smtClean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 smtClean="0">
                <a:latin typeface="Microsoft YaHei" charset="0"/>
                <a:ea typeface="Microsoft YaHei" charset="0"/>
              </a:rPr>
            </a:br>
            <a:r>
              <a:rPr lang="ru-RU" altLang="en-US" b="1" dirty="0" smtClean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 smtClean="0">
                <a:latin typeface="Microsoft YaHei" charset="0"/>
                <a:ea typeface="Microsoft YaHei" charset="0"/>
              </a:rPr>
            </a:br>
            <a:r>
              <a:rPr lang="ru-RU" altLang="en-US" b="1" dirty="0" smtClean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 smtClean="0">
                <a:latin typeface="Microsoft YaHei" charset="0"/>
                <a:ea typeface="Microsoft YaHei" charset="0"/>
              </a:rPr>
            </a:br>
            <a:r>
              <a:rPr lang="ru-RU" altLang="en-US" b="1" dirty="0" smtClean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 smtClean="0">
                <a:latin typeface="Microsoft YaHei" charset="0"/>
                <a:ea typeface="Microsoft YaHei" charset="0"/>
              </a:rPr>
            </a:br>
            <a:r>
              <a:rPr lang="ru-RU" altLang="en-US" b="1" dirty="0" smtClean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 smtClean="0">
                <a:latin typeface="Microsoft YaHei" charset="0"/>
                <a:ea typeface="Microsoft YaHei" charset="0"/>
              </a:rPr>
            </a:br>
            <a:r>
              <a:rPr lang="ru-RU" altLang="en-US" b="1" dirty="0" smtClean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 smtClean="0">
                <a:latin typeface="Microsoft YaHei" charset="0"/>
                <a:ea typeface="Microsoft YaHei" charset="0"/>
              </a:rPr>
            </a:br>
            <a:r>
              <a:rPr lang="ru-RU" altLang="en-US" sz="3200" b="1" u="sng" dirty="0" smtClean="0">
                <a:latin typeface="Microsoft YaHei" charset="0"/>
                <a:ea typeface="Microsoft YaHei" charset="0"/>
              </a:rPr>
              <a:t>Вопрос </a:t>
            </a:r>
            <a:r>
              <a:rPr lang="ru-RU" altLang="en-US" sz="3200" b="1" u="sng" dirty="0">
                <a:latin typeface="Microsoft YaHei" charset="0"/>
                <a:ea typeface="Microsoft YaHei" charset="0"/>
              </a:rPr>
              <a:t>3.</a:t>
            </a: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В каком месяце первые немецкие самолеты прорвались к Москве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780928"/>
            <a:ext cx="4038600" cy="2809875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573016"/>
            <a:ext cx="3943985" cy="2265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605" y="2392045"/>
            <a:ext cx="7937500" cy="40894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Вопрос 4.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Сколько недель продолжалась битва под Смоленском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2296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Вопрос 5.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На какой станции метро в 1941г. был </a:t>
            </a:r>
            <a:r>
              <a:rPr lang="ru-RU" altLang="en-US" sz="3200" b="1" dirty="0" smtClean="0">
                <a:latin typeface="Microsoft YaHei" charset="0"/>
                <a:ea typeface="Microsoft YaHei" charset="0"/>
              </a:rPr>
              <a:t>организован </a:t>
            </a:r>
            <a:r>
              <a:rPr lang="ru-RU" altLang="en-US" sz="3200" b="1" dirty="0">
                <a:latin typeface="Microsoft YaHei" charset="0"/>
                <a:ea typeface="Microsoft YaHei" charset="0"/>
              </a:rPr>
              <a:t>штаб советского командования в осажденной Москве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284984"/>
            <a:ext cx="4059238" cy="2702400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780928"/>
            <a:ext cx="4059238" cy="2752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амещающее содержимое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605" y="1917065"/>
            <a:ext cx="8065135" cy="460883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296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Вопрос 6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Что планировал сделать с Москвой 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Гитлер после захвата.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 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492896"/>
            <a:ext cx="5919683" cy="42670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2296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Вопрос 7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Какое название имела операция по захвату Москвы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</TotalTime>
  <Words>19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Бумажная</vt:lpstr>
      <vt:lpstr>Слайд 1</vt:lpstr>
      <vt:lpstr>Слайд 2</vt:lpstr>
      <vt:lpstr>Слайд 3</vt:lpstr>
      <vt:lpstr>   Вопрос 2 С какой целью купола Кремля в 1941г.      покрыли серо-зеленой краской</vt:lpstr>
      <vt:lpstr>        Вопрос 3. В каком месяце первые немецкие самолеты прорвались к Москве  </vt:lpstr>
      <vt:lpstr>   Вопрос 4. Сколько недель продолжалась битва под Смоленском  </vt:lpstr>
      <vt:lpstr>    Вопрос 5. На какой станции метро в 1941г. был организован штаб советского командования в осажденной Москве </vt:lpstr>
      <vt:lpstr>   Вопрос 6 Что планировал сделать с Москвой  Гитлер после захвата.    </vt:lpstr>
      <vt:lpstr> Вопрос 7 Какое название имела операция по захвату Москвы</vt:lpstr>
      <vt:lpstr>  Вопрос 8. Кто был назначен командующим Западным фронтом </vt:lpstr>
      <vt:lpstr>   Вопрос  9 Кто сказал знаменитые слова: «Велика Россия, но отступать некуда. Позади Москва»   </vt:lpstr>
      <vt:lpstr>  Вопрос 10. Какого числа Красная Армия перешла в наступление под Москвой  </vt:lpstr>
      <vt:lpstr>Спасибо за участие во втором этапе конкурса.  Желаем победы!!!</vt:lpstr>
      <vt:lpstr>http://gmom.ru/Muzejnaia-Moskva-onlajn   Рекомендуем посмотреть.!!!!!!!!!  Музей обороны Москвы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Непомнящий</dc:creator>
  <cp:lastModifiedBy>Андрей</cp:lastModifiedBy>
  <cp:revision>19</cp:revision>
  <dcterms:created xsi:type="dcterms:W3CDTF">2020-04-12T04:34:00Z</dcterms:created>
  <dcterms:modified xsi:type="dcterms:W3CDTF">2020-04-12T14:54:13Z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1049-10.1.0.5644</vt:lpwstr>
  </property>
</Properties>
</file>